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553" y="116633"/>
            <a:ext cx="7772400" cy="20162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Духовно- нравственное воспитание средствами музыки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5877272"/>
            <a:ext cx="2411760" cy="72008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Подготовила: Выдрина Г.В.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Система Духовно- нравственного воспитания включает следующие направления: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формирование потребности в здоровом образе жизни;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Формирование духовности через отношение к русской классической и народной музыке;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Эстетическое развитие детей;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Сотрудничество семьи и ДОУ;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Обращение к духовно- нравственным традициям и ценностям своего народа, области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края.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0"/>
            <a:ext cx="4320480" cy="119675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Цели и задачи: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100" b="1" dirty="0" smtClean="0">
                <a:solidFill>
                  <a:srgbClr val="FF0000"/>
                </a:solidFill>
              </a:rPr>
              <a:t>Воспитание духовно- нравственной личности через приобщение к основам православной культуре;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Знание семейных традиций, истории и культуры своего края , отечества;</a:t>
            </a:r>
          </a:p>
          <a:p>
            <a:r>
              <a:rPr lang="ru-RU" sz="2100" b="1" dirty="0" smtClean="0">
                <a:solidFill>
                  <a:srgbClr val="FF0000"/>
                </a:solidFill>
              </a:rPr>
              <a:t>Снижение агрессивности</a:t>
            </a:r>
            <a:r>
              <a:rPr lang="ru-RU" sz="2100" dirty="0" smtClean="0"/>
              <a:t>;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Повышение интеллектуально- творческого потенциала и деятельной мотивации воспитанников;</a:t>
            </a:r>
          </a:p>
          <a:p>
            <a:r>
              <a:rPr lang="ru-RU" sz="2100" b="1" dirty="0" smtClean="0">
                <a:solidFill>
                  <a:srgbClr val="FF0000"/>
                </a:solidFill>
              </a:rPr>
              <a:t>Формирование духовно- нравственных чувств на основе классической и фольклорной музыки страны и края;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Обогащение словарного запаса детей в процессе диалогического общения;</a:t>
            </a:r>
          </a:p>
          <a:p>
            <a:r>
              <a:rPr lang="ru-RU" sz="2100" b="1" dirty="0" smtClean="0">
                <a:solidFill>
                  <a:srgbClr val="FF0000"/>
                </a:solidFill>
              </a:rPr>
              <a:t>Формирование чувства собственного достоинства;</a:t>
            </a:r>
          </a:p>
          <a:p>
            <a:r>
              <a:rPr lang="ru-RU" sz="2100" b="1" dirty="0" smtClean="0">
                <a:solidFill>
                  <a:srgbClr val="7030A0"/>
                </a:solidFill>
              </a:rPr>
              <a:t>Воспитание интереса и любви к русской национальной культуре, народным традициям, обычаям, играм и использование их в повседневной жизни.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25113" cy="92447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Формы работы по духовно- нравственному воспитанию детей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Слушание и разучивание народных календарных песен, связанных с православными праздниками;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Знакомство с народными играми , приобщение к культуре Рязанского края;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Знакомство и проведение православных календарных праздников;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Знакомство детей с жизнью православных святых и защитников земли русской, как пример высокой духовности и нравственности в виде рассказов с использованием ИКТ;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Слушание колокольной и духовной музыки;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Постановка сцен на нравственные темы(о прощении, 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 трудолюбии, об уважении к старшим)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Направления работы: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Духовно- образовательные( занятия, беседы, устные поучения)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Воспитательно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оздоровительные(праздники</a:t>
            </a:r>
            <a:r>
              <a:rPr lang="ru-RU" sz="2000" b="1" dirty="0" smtClean="0">
                <a:solidFill>
                  <a:srgbClr val="FF0000"/>
                </a:solidFill>
              </a:rPr>
              <a:t>, игры);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Культурно- </a:t>
            </a:r>
            <a:r>
              <a:rPr lang="ru-RU" sz="2000" b="1" dirty="0" smtClean="0">
                <a:solidFill>
                  <a:srgbClr val="7030A0"/>
                </a:solidFill>
              </a:rPr>
              <a:t>познавательны( </a:t>
            </a:r>
            <a:r>
              <a:rPr lang="ru-RU" sz="2000" b="1" dirty="0" smtClean="0">
                <a:solidFill>
                  <a:srgbClr val="7030A0"/>
                </a:solidFill>
              </a:rPr>
              <a:t>Использование ИКТ).</a:t>
            </a:r>
          </a:p>
          <a:p>
            <a:r>
              <a:rPr lang="ru-RU" sz="2000" b="1" dirty="0" smtClean="0"/>
              <a:t>Общение с социумом (выступления перед сверстниками, на городских  мероприятиях)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80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Планируемый результат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Воспитанники имеют представления 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О семейных традициях  и особенностях семейных отношений,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О духовно- нравственных ценностях(здоровый образ жизни, красота окружающей действительности);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Знакомы с историей своей страны;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Проявляют сострадание, сочувствие, сопереживание,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Верят в свои силы;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Стремятся к добру и неприятию зла.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12474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Наши праздники: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DSC05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208016" cy="31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26678" y="3068960"/>
            <a:ext cx="3490547" cy="22137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F:\DSC05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38" y="3212976"/>
            <a:ext cx="4544053" cy="34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SC056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487936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SC056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735034"/>
            <a:ext cx="3847976" cy="28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9"/>
            <a:ext cx="5290747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Выступления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ownloads\imag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" y="836711"/>
            <a:ext cx="2699878" cy="180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08814"/>
            <a:ext cx="1950720" cy="13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84012"/>
            <a:ext cx="2919273" cy="19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pK-23-VDDK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0520"/>
            <a:ext cx="3942264" cy="26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XrYVgGjrU-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76" y="3180520"/>
            <a:ext cx="3996823" cy="26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117</TotalTime>
  <Words>322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Духовно- нравственное воспитание средствами музыки. </vt:lpstr>
      <vt:lpstr>Система Духовно- нравственного воспитания включает следующие направления:</vt:lpstr>
      <vt:lpstr>Цели и задачи:</vt:lpstr>
      <vt:lpstr>Формы работы по духовно- нравственному воспитанию детей</vt:lpstr>
      <vt:lpstr>Направления работы:</vt:lpstr>
      <vt:lpstr>Планируемый результат</vt:lpstr>
      <vt:lpstr>Наши праздники:</vt:lpstr>
      <vt:lpstr>Выступления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 нравственное воспитание средствами музыки. </dc:title>
  <dc:creator>User</dc:creator>
  <cp:lastModifiedBy>User</cp:lastModifiedBy>
  <cp:revision>10</cp:revision>
  <dcterms:created xsi:type="dcterms:W3CDTF">2019-05-30T09:29:33Z</dcterms:created>
  <dcterms:modified xsi:type="dcterms:W3CDTF">2019-06-03T19:44:17Z</dcterms:modified>
</cp:coreProperties>
</file>